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14F75-040D-4671-A5DE-B6B72EA66603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883CD-64C2-41AC-825E-3AD67517532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40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883CD-64C2-41AC-825E-3AD67517532D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1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D9F7-4CA9-44F7-B88E-71EC5770CCB4}" type="datetimeFigureOut">
              <a:rPr lang="cs-CZ" smtClean="0"/>
              <a:pPr/>
              <a:t>24.11.2021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5B60-4936-4F22-AD01-D216981B9AE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hyperlink" Target="https://cesnet.zoom.us/j/94121488256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4" descr="Vysoká škola ekonomická v Praze - VŠ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9441" y="2166661"/>
            <a:ext cx="956314" cy="69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2474774" y="1869238"/>
            <a:ext cx="479983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dirty="0">
                <a:solidFill>
                  <a:srgbClr val="FF0000"/>
                </a:solidFill>
              </a:rPr>
              <a:t>Universidad de Economía y de Negocios Praga (VŠE)</a:t>
            </a:r>
          </a:p>
          <a:p>
            <a:pPr algn="ctr"/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y Organización </a:t>
            </a:r>
            <a:r>
              <a:rPr lang="cs-CZ" sz="1600" b="1" dirty="0">
                <a:solidFill>
                  <a:srgbClr val="FF0000"/>
                </a:solidFill>
              </a:rPr>
              <a:t>Maya Uk´ux B´e  </a:t>
            </a:r>
          </a:p>
          <a:p>
            <a:pPr algn="ctr"/>
            <a:r>
              <a:rPr lang="cs-CZ" sz="1600" dirty="0">
                <a:solidFill>
                  <a:srgbClr val="0070C0"/>
                </a:solidFill>
              </a:rPr>
              <a:t>invitan a las/los colegas al XV coloquio </a:t>
            </a:r>
          </a:p>
          <a:p>
            <a:pPr algn="ctr"/>
            <a:r>
              <a:rPr lang="cs-CZ" sz="1600" dirty="0">
                <a:solidFill>
                  <a:srgbClr val="0070C0"/>
                </a:solidFill>
              </a:rPr>
              <a:t>estudiantil internacional</a:t>
            </a:r>
            <a:endParaRPr lang="cs-CZ" sz="1600" b="1" dirty="0">
              <a:solidFill>
                <a:srgbClr val="00B050"/>
              </a:solidFill>
            </a:endParaRPr>
          </a:p>
          <a:p>
            <a:pPr algn="ctr"/>
            <a:r>
              <a:rPr lang="cs-CZ" sz="1600" b="1" dirty="0">
                <a:solidFill>
                  <a:srgbClr val="00B050"/>
                </a:solidFill>
              </a:rPr>
              <a:t>„Mi lugar preferido</a:t>
            </a:r>
            <a:r>
              <a:rPr lang="cs-CZ" sz="1600" dirty="0">
                <a:solidFill>
                  <a:srgbClr val="0070C0"/>
                </a:solidFill>
              </a:rPr>
              <a:t>“</a:t>
            </a:r>
          </a:p>
          <a:p>
            <a:pPr algn="ctr"/>
            <a:r>
              <a:rPr lang="cs-CZ" sz="1600" dirty="0">
                <a:solidFill>
                  <a:srgbClr val="0070C0"/>
                </a:solidFill>
              </a:rPr>
              <a:t>26.11.2021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15.00-17:30 hora checa</a:t>
            </a:r>
          </a:p>
          <a:p>
            <a:r>
              <a:rPr lang="cs-CZ" sz="1600" dirty="0">
                <a:solidFill>
                  <a:srgbClr val="0070C0"/>
                </a:solidFill>
              </a:rPr>
              <a:t>8.00- 10:30 hora guatemalteca</a:t>
            </a:r>
          </a:p>
          <a:p>
            <a:r>
              <a:rPr lang="cs-CZ" sz="1600" dirty="0">
                <a:solidFill>
                  <a:srgbClr val="0070C0"/>
                </a:solidFill>
              </a:rPr>
              <a:t>9.00-11:30 hora </a:t>
            </a:r>
            <a:r>
              <a:rPr lang="cs-CZ" sz="1600" dirty="0" smtClean="0">
                <a:solidFill>
                  <a:srgbClr val="0070C0"/>
                </a:solidFill>
              </a:rPr>
              <a:t>peruana</a:t>
            </a:r>
          </a:p>
          <a:p>
            <a:endParaRPr lang="cs-CZ" sz="1600" dirty="0">
              <a:solidFill>
                <a:srgbClr val="0070C0"/>
              </a:solidFill>
            </a:endParaRPr>
          </a:p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línea - Zoom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Meeting</a:t>
            </a:r>
          </a:p>
          <a:p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https://cesnet.zoom.us/j/94121488256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Meeting ID: 941 2148 8256</a:t>
            </a:r>
          </a:p>
        </p:txBody>
      </p:sp>
      <p:pic>
        <p:nvPicPr>
          <p:cNvPr id="7" name="Picture 10" descr="F:\Foto Guatemala PřFUK\1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4727" y="129839"/>
            <a:ext cx="1342565" cy="2000176"/>
          </a:xfrm>
          <a:prstGeom prst="rect">
            <a:avLst/>
          </a:prstGeom>
          <a:noFill/>
        </p:spPr>
      </p:pic>
      <p:pic>
        <p:nvPicPr>
          <p:cNvPr id="5" name="Obrázek 4" descr="Obsah obrázku obloha, exteriér&#10;&#10;Popis byl vytvořen automaticky">
            <a:extLst>
              <a:ext uri="{FF2B5EF4-FFF2-40B4-BE49-F238E27FC236}">
                <a16:creationId xmlns:a16="http://schemas.microsoft.com/office/drawing/2014/main" id="{CD2AE815-4FD6-4256-9217-245AAE039B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043" y="5318162"/>
            <a:ext cx="1901435" cy="1426076"/>
          </a:xfrm>
          <a:prstGeom prst="rect">
            <a:avLst/>
          </a:prstGeom>
        </p:spPr>
      </p:pic>
      <p:pic>
        <p:nvPicPr>
          <p:cNvPr id="20" name="Obrázek 19" descr="Obsah obrázku strom, exteriér, vysoký&#10;&#10;Popis byl vytvořen automaticky">
            <a:extLst>
              <a:ext uri="{FF2B5EF4-FFF2-40B4-BE49-F238E27FC236}">
                <a16:creationId xmlns:a16="http://schemas.microsoft.com/office/drawing/2014/main" id="{1406EE31-4241-4ED7-9DB4-35A80E9F7B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76" y="162231"/>
            <a:ext cx="2123521" cy="1592641"/>
          </a:xfrm>
          <a:prstGeom prst="rect">
            <a:avLst/>
          </a:prstGeom>
        </p:spPr>
      </p:pic>
      <p:pic>
        <p:nvPicPr>
          <p:cNvPr id="25" name="Obrázek 24" descr="Obsah obrázku hora, exteriér, skála, příroda&#10;&#10;Popis byl vytvořen automaticky">
            <a:extLst>
              <a:ext uri="{FF2B5EF4-FFF2-40B4-BE49-F238E27FC236}">
                <a16:creationId xmlns:a16="http://schemas.microsoft.com/office/drawing/2014/main" id="{22E4024B-0E3D-495A-96FB-2B922E8CE5C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3" y="5134450"/>
            <a:ext cx="1972355" cy="1479266"/>
          </a:xfrm>
          <a:prstGeom prst="rect">
            <a:avLst/>
          </a:prstGeom>
        </p:spPr>
      </p:pic>
      <p:pic>
        <p:nvPicPr>
          <p:cNvPr id="1029" name="Picture 5" descr="D:\INKA\Foto pro Setkání s kmotry\112 Malý In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7874" y="283043"/>
            <a:ext cx="2098006" cy="1550700"/>
          </a:xfrm>
          <a:prstGeom prst="rect">
            <a:avLst/>
          </a:prstGeom>
          <a:noFill/>
        </p:spPr>
      </p:pic>
      <p:pic>
        <p:nvPicPr>
          <p:cNvPr id="29" name="Obrázek 28" descr="Obsah obrázku text&#10;&#10;Popis byl vytvořen automaticky">
            <a:extLst>
              <a:ext uri="{FF2B5EF4-FFF2-40B4-BE49-F238E27FC236}">
                <a16:creationId xmlns:a16="http://schemas.microsoft.com/office/drawing/2014/main" id="{0D8C5C5D-A226-43ED-9AEC-84029D868C7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30" y="5265029"/>
            <a:ext cx="1972279" cy="1479209"/>
          </a:xfrm>
          <a:prstGeom prst="rect">
            <a:avLst/>
          </a:prstGeom>
        </p:spPr>
      </p:pic>
      <p:pic>
        <p:nvPicPr>
          <p:cNvPr id="31" name="Obrázek 30">
            <a:extLst>
              <a:ext uri="{FF2B5EF4-FFF2-40B4-BE49-F238E27FC236}">
                <a16:creationId xmlns:a16="http://schemas.microsoft.com/office/drawing/2014/main" id="{43ACD611-D8E5-4B18-B50E-BB56B9CCA95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50" y="3613259"/>
            <a:ext cx="1176994" cy="882746"/>
          </a:xfrm>
          <a:prstGeom prst="rect">
            <a:avLst/>
          </a:prstGeom>
        </p:spPr>
      </p:pic>
      <p:pic>
        <p:nvPicPr>
          <p:cNvPr id="2" name="Picture 2" descr="bayterek tower, nurzhol bulvar, astana - kazajistán fotografías e imágenes de stock">
            <a:extLst>
              <a:ext uri="{FF2B5EF4-FFF2-40B4-BE49-F238E27FC236}">
                <a16:creationId xmlns:a16="http://schemas.microsoft.com/office/drawing/2014/main" id="{97B98C78-DF94-4DDF-A8F8-65479A61B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4" y="2094246"/>
            <a:ext cx="1942542" cy="12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kyrgyz hunter eagle - kazajistán fotografías e imágenes de stock">
            <a:extLst>
              <a:ext uri="{FF2B5EF4-FFF2-40B4-BE49-F238E27FC236}">
                <a16:creationId xmlns:a16="http://schemas.microsoft.com/office/drawing/2014/main" id="{E1DC1EEC-87D5-449F-83D8-7B1F94B83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0" y="3955680"/>
            <a:ext cx="1770416" cy="11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iev: MAPA, plano turístico y GUÍA Básica (Ucrania)">
            <a:extLst>
              <a:ext uri="{FF2B5EF4-FFF2-40B4-BE49-F238E27FC236}">
                <a16:creationId xmlns:a16="http://schemas.microsoft.com/office/drawing/2014/main" id="{21C56B09-D5D1-4E4A-8B08-FC94916F9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2" y="3613259"/>
            <a:ext cx="1949352" cy="129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lajka Ukrajiny, hlavní město, nejvyšší hora, rozloha... | CK Mundo">
            <a:extLst>
              <a:ext uri="{FF2B5EF4-FFF2-40B4-BE49-F238E27FC236}">
                <a16:creationId xmlns:a16="http://schemas.microsoft.com/office/drawing/2014/main" id="{AFBAB714-2AFD-4601-8085-B6C3BF925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013" y="2319859"/>
            <a:ext cx="1818785" cy="136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Kudy z nudy - Český Krumlov">
            <a:extLst>
              <a:ext uri="{FF2B5EF4-FFF2-40B4-BE49-F238E27FC236}">
                <a16:creationId xmlns:a16="http://schemas.microsoft.com/office/drawing/2014/main" id="{F34B29E8-3FFF-43CF-BE15-94B41FC4A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28" y="5291595"/>
            <a:ext cx="2150803" cy="142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raha, jak ji neznáte: Za tmy se mění na pohádkové město. Máme pro vás 12  tipů, kam za jejími nočními krásami | Blesk.cz">
            <a:extLst>
              <a:ext uri="{FF2B5EF4-FFF2-40B4-BE49-F238E27FC236}">
                <a16:creationId xmlns:a16="http://schemas.microsoft.com/office/drawing/2014/main" id="{5AF683C7-BCAD-4BE7-9D1C-73EFD7855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90" y="168655"/>
            <a:ext cx="2393313" cy="159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56</Words>
  <Application>Microsoft Office PowerPoint</Application>
  <PresentationFormat>Předvádění na obrazovce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Dílna Yanaoca</dc:title>
  <dc:creator>User</dc:creator>
  <cp:lastModifiedBy>Olga Vilímková</cp:lastModifiedBy>
  <cp:revision>49</cp:revision>
  <dcterms:created xsi:type="dcterms:W3CDTF">2011-11-02T08:54:02Z</dcterms:created>
  <dcterms:modified xsi:type="dcterms:W3CDTF">2021-11-24T09:11:04Z</dcterms:modified>
</cp:coreProperties>
</file>